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3"/>
  </p:notesMasterIdLst>
  <p:sldIdLst>
    <p:sldId id="516" r:id="rId2"/>
    <p:sldId id="708" r:id="rId3"/>
    <p:sldId id="714" r:id="rId4"/>
    <p:sldId id="715" r:id="rId5"/>
    <p:sldId id="707" r:id="rId6"/>
    <p:sldId id="711" r:id="rId7"/>
    <p:sldId id="706" r:id="rId8"/>
    <p:sldId id="712" r:id="rId9"/>
    <p:sldId id="709" r:id="rId10"/>
    <p:sldId id="713" r:id="rId11"/>
    <p:sldId id="71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508" autoAdjust="0"/>
  </p:normalViewPr>
  <p:slideViewPr>
    <p:cSldViewPr>
      <p:cViewPr varScale="1">
        <p:scale>
          <a:sx n="62" d="100"/>
          <a:sy n="62" d="100"/>
        </p:scale>
        <p:origin x="9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11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78BD5-303A-401C-8B9E-7756075D7C60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1542D-D727-4486-BF17-35CCCA52D5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66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6042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5466-2AFC-45DF-ADF8-FD8DCFA53A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9B22-9569-42C5-B583-D0432496F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E91DC-60B9-4F23-A844-D663ABB44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85343-FDE7-4866-B850-227181D10E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8BFA4-1F5F-482D-B772-FB7CB8CCE8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B483F-5E33-4F9F-B639-095B64C645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FA5FA-754E-41CC-9123-5F1F5967C6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E1D7-9A27-430F-9965-EF9D8BB11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5BB8-DE07-4628-8932-14ED1FC820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C4275-F5E3-48CA-B9EF-C141366EB3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3798A-BE6C-453C-8333-01EBB4D28E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939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39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39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39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40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40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5940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9E73DF68-5FD3-472F-90BA-9BA8034036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248400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b="1" i="0" u="none" strike="noStrike" dirty="0">
                <a:effectLst/>
                <a:latin typeface="Times New Roman" panose="02020603050405020304" pitchFamily="18" charset="0"/>
              </a:rPr>
              <a:t>生命聖詩 </a:t>
            </a:r>
            <a:endParaRPr lang="en-US" altLang="zh-TW" sz="4000" b="1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4000" b="1" i="0" u="none" strike="noStrike" dirty="0">
                <a:effectLst/>
                <a:latin typeface="Times New Roman" panose="02020603050405020304" pitchFamily="18" charset="0"/>
              </a:rPr>
              <a:t>59 </a:t>
            </a:r>
            <a:r>
              <a:rPr lang="zh-TW" altLang="en-US" sz="4000" b="1" i="0" u="none" strike="noStrike" dirty="0">
                <a:effectLst/>
                <a:latin typeface="Times New Roman" panose="02020603050405020304" pitchFamily="18" charset="0"/>
              </a:rPr>
              <a:t>榮耀是主聖名 </a:t>
            </a:r>
            <a:endParaRPr lang="en-US" altLang="zh-TW" sz="4000" b="1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4000" b="1" i="0" u="none" strike="noStrike" dirty="0">
                <a:effectLst/>
                <a:latin typeface="Times New Roman" panose="02020603050405020304" pitchFamily="18" charset="0"/>
              </a:rPr>
              <a:t>Glorious Is Thy Name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85343-FDE7-4866-B850-227181D10E6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5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248400"/>
          </a:xfrm>
        </p:spPr>
        <p:txBody>
          <a:bodyPr/>
          <a:lstStyle/>
          <a:p>
            <a:pPr marL="0" indent="0" algn="ctr">
              <a:buNone/>
            </a:pPr>
            <a:br>
              <a:rPr lang="zh-TW" altLang="en-US" sz="2800" b="0" dirty="0">
                <a:effectLst/>
              </a:rPr>
            </a:b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尊貴和榮耀，都屬於祂。（都屬於祂）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美利堅，當給祂尊貴和榮耀。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800" b="0" dirty="0">
                <a:effectLst/>
              </a:rPr>
            </a:b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Honor and glory belong to Him.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America, give Him honor and glory.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800" dirty="0"/>
            </a:b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（讓它發生）讓它發生，再說一次。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尊貴和榮耀，都屬於祂。（都屬於祂）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美利堅，當給祂尊貴和榮耀。</a:t>
            </a:r>
            <a:endParaRPr lang="en-US" altLang="zh-TW" sz="2800" b="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Let it begin. Let it begin. Say it again.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Honor and glory belong to Him.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America, give Him honor and glory.</a:t>
            </a:r>
            <a:endParaRPr lang="en-US" sz="2800" b="0" dirty="0">
              <a:effectLst/>
            </a:endParaRPr>
          </a:p>
          <a:p>
            <a:pPr marL="0" indent="0" algn="ctr">
              <a:buNone/>
            </a:pPr>
            <a:br>
              <a:rPr lang="zh-TW" altLang="en-US" sz="2800" dirty="0"/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85343-FDE7-4866-B850-227181D10E6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43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248400"/>
          </a:xfrm>
        </p:spPr>
        <p:txBody>
          <a:bodyPr/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2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2800" b="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2800" b="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（讓它發生）讓它發生，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美利堅當榮耀神！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讓我們都榮耀神！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讓我們都榮耀神！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zh-TW" altLang="en-US" sz="2800" dirty="0"/>
            </a:b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Let it begin. Let it begin.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America, honor God.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Let us all honor God.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Let us all honor God.</a:t>
            </a:r>
            <a:br>
              <a:rPr lang="en-US" sz="2800" dirty="0"/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85343-FDE7-4866-B850-227181D10E6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6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2484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榮耀是主聖名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Glorious Is Thy Name</a:t>
            </a:r>
          </a:p>
          <a:p>
            <a:pPr marL="0" indent="0" algn="ctr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zh-TW" altLang="en-US" sz="3200" b="0" dirty="0">
                <a:effectLst/>
              </a:rPr>
            </a:br>
            <a:r>
              <a:rPr lang="zh-TW" altLang="en-US" sz="3600" b="0" i="0" u="none" strike="noStrike" dirty="0">
                <a:effectLst/>
                <a:latin typeface="Times New Roman" panose="02020603050405020304" pitchFamily="18" charset="0"/>
              </a:rPr>
              <a:t>親愛救主，我敬拜你，傳揚你慈愛恩情；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0" i="0" u="none" strike="noStrike" dirty="0">
                <a:effectLst/>
                <a:latin typeface="Times New Roman" panose="02020603050405020304" pitchFamily="18" charset="0"/>
              </a:rPr>
              <a:t>你有大能，你是聖潔，榮耀是你無比名。</a:t>
            </a:r>
            <a:endParaRPr lang="en-US" altLang="zh-TW" sz="3600" b="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副歌：榮耀，榮耀，榮耀是救主聖名！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榮耀，榮耀，榮耀是救主聖名！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85343-FDE7-4866-B850-227181D10E6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1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2484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榮耀是主聖名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Glorious Is Thy Name</a:t>
            </a:r>
          </a:p>
          <a:p>
            <a:pPr marL="0" indent="0" algn="ctr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zh-TW" altLang="en-US" sz="3200" b="0" dirty="0">
                <a:effectLst/>
              </a:rPr>
            </a:br>
            <a:r>
              <a:rPr lang="zh-TW" altLang="en-US" sz="3600" b="0" i="0" u="none" strike="noStrike" dirty="0">
                <a:effectLst/>
                <a:latin typeface="Times New Roman" panose="02020603050405020304" pitchFamily="18" charset="0"/>
              </a:rPr>
              <a:t>偉大救主，我主我神，惟你是永晝之光；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0" i="0" u="none" strike="noStrike" dirty="0">
                <a:effectLst/>
                <a:latin typeface="Times New Roman" panose="02020603050405020304" pitchFamily="18" charset="0"/>
              </a:rPr>
              <a:t>願普天下萬國聖徒，永遠向你獻頌揚。</a:t>
            </a:r>
            <a:endParaRPr lang="en-US" altLang="zh-TW" sz="3600" b="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副歌：榮耀，榮耀，榮耀是救主聖名！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榮耀，榮耀，榮耀是救主聖名！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85343-FDE7-4866-B850-227181D10E6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3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2484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榮耀是主聖名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Glorious Is Thy Name</a:t>
            </a:r>
          </a:p>
          <a:p>
            <a:pPr marL="0" indent="0" algn="ctr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zh-TW" altLang="en-US" sz="3200" b="0" dirty="0">
                <a:effectLst/>
              </a:rPr>
            </a:br>
            <a:r>
              <a:rPr lang="zh-TW" altLang="en-US" sz="3600" b="0" i="0" u="none" strike="noStrike" dirty="0">
                <a:effectLst/>
                <a:latin typeface="Times New Roman" panose="02020603050405020304" pitchFamily="18" charset="0"/>
              </a:rPr>
              <a:t>你從天上榮耀寶座，到罪惡羞辱十架；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0" i="0" u="none" strike="noStrike" dirty="0">
                <a:effectLst/>
                <a:latin typeface="Times New Roman" panose="02020603050405020304" pitchFamily="18" charset="0"/>
              </a:rPr>
              <a:t>為要拯救世人靈魂，甘願受死付贖價。</a:t>
            </a:r>
            <a:endParaRPr lang="en-US" altLang="zh-TW" sz="3600" b="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副歌：榮耀，榮耀，榮耀是救主聖名！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榮耀，榮耀，榮耀是救主聖名！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85343-FDE7-4866-B850-227181D10E6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03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248400"/>
          </a:xfrm>
        </p:spPr>
        <p:txBody>
          <a:bodyPr/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zh-TW" altLang="en-US" sz="2800" b="0" dirty="0">
                <a:effectLst/>
              </a:rPr>
            </a:br>
            <a:endParaRPr lang="en-US" altLang="zh-TW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280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尊貴和榮耀，都屬於祂。（都屬於祂）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美利堅</a:t>
            </a:r>
            <a:r>
              <a:rPr lang="en-US" altLang="zh-TW" sz="2800" b="0" i="0" u="none" strike="noStrike" dirty="0">
                <a:effectLst/>
                <a:latin typeface="Times New Roman" panose="02020603050405020304" pitchFamily="18" charset="0"/>
              </a:rPr>
              <a:t>, </a:t>
            </a: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當給祂尊貴和榮耀。</a:t>
            </a:r>
            <a:endParaRPr lang="zh-TW" altLang="en-US" sz="2800" b="0" dirty="0">
              <a:effectLst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（讓它發生）讓它發生，讓它發生。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Honor and glory belong to Him.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America, give Him honor and glory.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Let it begin. Let it begin.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zh-TW" altLang="en-US" sz="3200" b="0" dirty="0">
                <a:effectLst/>
              </a:rPr>
            </a:b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85343-FDE7-4866-B850-227181D10E6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95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248400"/>
          </a:xfrm>
        </p:spPr>
        <p:txBody>
          <a:bodyPr/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zh-TW" altLang="en-US" sz="2800" b="0" dirty="0">
                <a:effectLst/>
              </a:rPr>
            </a:b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讓我們關懷，讓我們來分享；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當神的愛運行深深感動我們。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讓我們禱告，並且一無掛慮；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因祂是避難所，是國之力量源泉。</a:t>
            </a:r>
            <a:endParaRPr lang="en-US" altLang="zh-TW" sz="2800" b="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800" b="0" dirty="0">
                <a:effectLst/>
              </a:rPr>
            </a:b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Let there be caring and let there be sharing;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And let His love move us,</a:t>
            </a:r>
            <a:br>
              <a:rPr lang="en-US" sz="2800" b="0" i="0" u="none" strike="noStrike" dirty="0">
                <a:effectLst/>
                <a:latin typeface="Times New Roman" panose="02020603050405020304" pitchFamily="18" charset="0"/>
              </a:rPr>
            </a:b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as we let it flow through us.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Let there be praying without hesitation.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For He is our refuge and the strength of our nation.</a:t>
            </a:r>
            <a:endParaRPr lang="en-US" sz="2800" b="0" dirty="0">
              <a:effectLst/>
            </a:endParaRPr>
          </a:p>
          <a:p>
            <a:pPr marL="0" indent="0" algn="ctr">
              <a:buNone/>
            </a:pPr>
            <a:br>
              <a:rPr lang="en-US" b="0" dirty="0">
                <a:effectLst/>
              </a:rPr>
            </a:br>
            <a:endParaRPr lang="zh-TW" altLang="en-US" sz="32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zh-TW" altLang="en-US" sz="3200" b="0" dirty="0">
                <a:effectLst/>
              </a:rPr>
            </a:b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85343-FDE7-4866-B850-227181D10E6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0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248400"/>
          </a:xfrm>
        </p:spPr>
        <p:txBody>
          <a:bodyPr/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zh-TW" altLang="en-US" sz="3200" b="0" dirty="0">
                <a:effectLst/>
              </a:rPr>
            </a:br>
            <a:endParaRPr lang="en-US" altLang="zh-TW" sz="32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尊貴和榮耀，都屬於祂。（都屬於祂）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美利堅，當給祂尊貴和榮耀。</a:t>
            </a:r>
            <a:endParaRPr lang="zh-TW" altLang="en-US" sz="2800" b="0" dirty="0">
              <a:effectLst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（讓它發生）讓它發生。</a:t>
            </a:r>
            <a:endParaRPr lang="en-US" altLang="zh-TW" sz="2800" b="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美利堅當榮耀神！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Honor and glory belong to Him.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America, give Him honor and glory.</a:t>
            </a:r>
            <a:endParaRPr lang="en-US" sz="2800" b="0" dirty="0">
              <a:effectLst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Let it begin. Let it begin.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America, honor God!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85343-FDE7-4866-B850-227181D10E6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8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248400"/>
          </a:xfrm>
        </p:spPr>
        <p:txBody>
          <a:bodyPr/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2800" b="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2800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2800" b="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祂賜尊榮於你；祂賜下祝福。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現在開始，做當作的。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做當作的事！</a:t>
            </a:r>
            <a:endParaRPr lang="en-US" altLang="zh-TW" sz="2800" b="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He wants to honor you.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He wants to bless you.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It’s time to do what you should do.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Do what you should do!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0" dirty="0">
              <a:effectLst/>
            </a:endParaRPr>
          </a:p>
          <a:p>
            <a:pPr marL="0" indent="0" algn="ctr">
              <a:buNone/>
            </a:pPr>
            <a:br>
              <a:rPr lang="en-US" sz="3200" b="0" dirty="0">
                <a:effectLst/>
              </a:rPr>
            </a:b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85343-FDE7-4866-B850-227181D10E6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34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248400"/>
          </a:xfrm>
        </p:spPr>
        <p:txBody>
          <a:bodyPr/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zh-TW" altLang="en-US" sz="3200" b="0" dirty="0">
                <a:effectLst/>
              </a:rPr>
            </a:br>
            <a:endParaRPr lang="en-US" altLang="zh-TW" sz="32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所有的尊貴，和所有的榮耀，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並所有的讚美，歸於永世的上帝。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因歡喜快樂我們放聲歌唱，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0" i="0" u="none" strike="noStrike" dirty="0">
                <a:effectLst/>
                <a:latin typeface="Times New Roman" panose="02020603050405020304" pitchFamily="18" charset="0"/>
              </a:rPr>
              <a:t>靠主得喜樂，萬眾歡騰，舉國同慶。</a:t>
            </a:r>
            <a:endParaRPr lang="zh-TW" alt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0" i="0" u="none" strike="noStrike" dirty="0">
              <a:effectLst/>
              <a:latin typeface="Times New Roman" panose="02020603050405020304" pitchFamily="18" charset="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Let there be honor and let there by glory,</a:t>
            </a:r>
            <a:endParaRPr lang="en-US" sz="28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And let there be praises to the God of all ages.</a:t>
            </a:r>
            <a:endParaRPr lang="en-US" sz="2800" b="0" dirty="0">
              <a:effectLst/>
            </a:endParaRPr>
          </a:p>
          <a:p>
            <a:pPr marL="0" indent="0" algn="ctr">
              <a:buNone/>
            </a:pP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Let there be music of great jubilation,</a:t>
            </a:r>
            <a:br>
              <a:rPr lang="en-US" sz="2800" b="0" i="0" u="none" strike="noStrike" dirty="0">
                <a:effectLst/>
                <a:latin typeface="Times New Roman" panose="02020603050405020304" pitchFamily="18" charset="0"/>
              </a:rPr>
            </a:b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rejoicing in Him and sweeping over our nation.</a:t>
            </a:r>
          </a:p>
          <a:p>
            <a:pPr marL="0" indent="0" algn="ctr">
              <a:buNone/>
            </a:pPr>
            <a:br>
              <a:rPr lang="zh-TW" altLang="en-US" sz="2800" b="0" dirty="0">
                <a:effectLst/>
              </a:rPr>
            </a:br>
            <a:br>
              <a:rPr lang="en-US" sz="2800" dirty="0"/>
            </a:br>
            <a:br>
              <a:rPr lang="zh-TW" altLang="en-US" sz="2800" b="0" dirty="0">
                <a:effectLst/>
              </a:rPr>
            </a:br>
            <a:br>
              <a:rPr lang="zh-TW" altLang="en-US" sz="2800" dirty="0"/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85343-FDE7-4866-B850-227181D10E6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35395"/>
      </p:ext>
    </p:extLst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3">
      <a:dk1>
        <a:srgbClr val="000066"/>
      </a:dk1>
      <a:lt1>
        <a:srgbClr val="FFFFFF"/>
      </a:lt1>
      <a:dk2>
        <a:srgbClr val="000099"/>
      </a:dk2>
      <a:lt2>
        <a:srgbClr val="9FBFFF"/>
      </a:lt2>
      <a:accent1>
        <a:srgbClr val="0099CC"/>
      </a:accent1>
      <a:accent2>
        <a:srgbClr val="00CC66"/>
      </a:accent2>
      <a:accent3>
        <a:srgbClr val="AAAACA"/>
      </a:accent3>
      <a:accent4>
        <a:srgbClr val="DADADA"/>
      </a:accent4>
      <a:accent5>
        <a:srgbClr val="AACAE2"/>
      </a:accent5>
      <a:accent6>
        <a:srgbClr val="00B95C"/>
      </a:accent6>
      <a:hlink>
        <a:srgbClr val="00FFFF"/>
      </a:hlink>
      <a:folHlink>
        <a:srgbClr val="CDE6FF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4418</TotalTime>
  <Words>725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Orbit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快乐崇拜</dc:title>
  <dc:creator>Dell P4</dc:creator>
  <cp:lastModifiedBy>Dianjun Ma</cp:lastModifiedBy>
  <cp:revision>675</cp:revision>
  <dcterms:created xsi:type="dcterms:W3CDTF">2005-03-19T17:06:19Z</dcterms:created>
  <dcterms:modified xsi:type="dcterms:W3CDTF">2021-06-30T20:17:38Z</dcterms:modified>
</cp:coreProperties>
</file>